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Сергей Лисицын" userId="350d66ea99d9826c" providerId="LiveId" clId="{EB160AC6-5DFE-4C36-94A2-43ECD438FDEA}"/>
    <pc:docChg chg="undo custSel addSld delSld modSld">
      <pc:chgData name="Сергей Лисицын" userId="350d66ea99d9826c" providerId="LiveId" clId="{EB160AC6-5DFE-4C36-94A2-43ECD438FDEA}" dt="2026-05-31T12:20:26.659" v="1203" actId="1076"/>
      <pc:docMkLst>
        <pc:docMk/>
      </pc:docMkLst>
      <pc:sldChg chg="addSp modSp new add">
        <pc:chgData name="Сергей Лисицын" userId="350d66ea99d9826c" providerId="LiveId" clId="{EB160AC6-5DFE-4C36-94A2-43ECD438FDEA}" dt="2026-05-31T11:54:55.180" v="864" actId="207"/>
        <pc:sldMkLst>
          <pc:docMk/>
          <pc:sldMk cId="447572049" sldId="256"/>
        </pc:sldMkLst>
        <pc:spChg chg="mod">
          <ac:chgData name="Сергей Лисицын" userId="350d66ea99d9826c" providerId="LiveId" clId="{EB160AC6-5DFE-4C36-94A2-43ECD438FDEA}" dt="2026-05-31T11:54:39.683" v="860" actId="20577"/>
          <ac:spMkLst>
            <pc:docMk/>
            <pc:sldMk cId="447572049" sldId="256"/>
            <ac:spMk id="2" creationId="{15B6C4F8-77AA-4160-8074-678F1E1BBF4E}"/>
          </ac:spMkLst>
        </pc:spChg>
        <pc:spChg chg="mod">
          <ac:chgData name="Сергей Лисицын" userId="350d66ea99d9826c" providerId="LiveId" clId="{EB160AC6-5DFE-4C36-94A2-43ECD438FDEA}" dt="2026-05-31T11:54:55.180" v="864" actId="207"/>
          <ac:spMkLst>
            <pc:docMk/>
            <pc:sldMk cId="447572049" sldId="256"/>
            <ac:spMk id="3" creationId="{F373EB19-320F-4B69-BAD3-52751C1AE32E}"/>
          </ac:spMkLst>
        </pc:spChg>
        <pc:picChg chg="add mod">
          <ac:chgData name="Сергей Лисицын" userId="350d66ea99d9826c" providerId="LiveId" clId="{EB160AC6-5DFE-4C36-94A2-43ECD438FDEA}" dt="2026-05-31T11:54:25.212" v="849" actId="1076"/>
          <ac:picMkLst>
            <pc:docMk/>
            <pc:sldMk cId="447572049" sldId="256"/>
            <ac:picMk id="2050" creationId="{33552523-0472-4171-89C0-CD5CA8175378}"/>
          </ac:picMkLst>
        </pc:picChg>
      </pc:sldChg>
      <pc:sldChg chg="addSp delSp modSp new add">
        <pc:chgData name="Сергей Лисицын" userId="350d66ea99d9826c" providerId="LiveId" clId="{EB160AC6-5DFE-4C36-94A2-43ECD438FDEA}" dt="2026-05-31T12:01:22.749" v="906" actId="1076"/>
        <pc:sldMkLst>
          <pc:docMk/>
          <pc:sldMk cId="2233305279" sldId="257"/>
        </pc:sldMkLst>
        <pc:spChg chg="mod">
          <ac:chgData name="Сергей Лисицын" userId="350d66ea99d9826c" providerId="LiveId" clId="{EB160AC6-5DFE-4C36-94A2-43ECD438FDEA}" dt="2026-05-31T11:20:37.919" v="207" actId="14100"/>
          <ac:spMkLst>
            <pc:docMk/>
            <pc:sldMk cId="2233305279" sldId="257"/>
            <ac:spMk id="2" creationId="{E80BF54D-9F87-42FD-B420-634BA68AFAB1}"/>
          </ac:spMkLst>
        </pc:spChg>
        <pc:spChg chg="mod">
          <ac:chgData name="Сергей Лисицын" userId="350d66ea99d9826c" providerId="LiveId" clId="{EB160AC6-5DFE-4C36-94A2-43ECD438FDEA}" dt="2026-05-31T11:59:52.900" v="896" actId="120"/>
          <ac:spMkLst>
            <pc:docMk/>
            <pc:sldMk cId="2233305279" sldId="257"/>
            <ac:spMk id="3" creationId="{9AE4AB2F-28D1-4138-B9DD-84C5FC2D7659}"/>
          </ac:spMkLst>
        </pc:spChg>
        <pc:picChg chg="add del mod">
          <ac:chgData name="Сергей Лисицын" userId="350d66ea99d9826c" providerId="LiveId" clId="{EB160AC6-5DFE-4C36-94A2-43ECD438FDEA}" dt="2026-05-31T11:57:46.704" v="877"/>
          <ac:picMkLst>
            <pc:docMk/>
            <pc:sldMk cId="2233305279" sldId="257"/>
            <ac:picMk id="3074" creationId="{75E6299A-FAD3-441B-9B33-E291B5E8E9ED}"/>
          </ac:picMkLst>
        </pc:picChg>
        <pc:picChg chg="add mod">
          <ac:chgData name="Сергей Лисицын" userId="350d66ea99d9826c" providerId="LiveId" clId="{EB160AC6-5DFE-4C36-94A2-43ECD438FDEA}" dt="2026-05-31T11:59:25.262" v="888" actId="1076"/>
          <ac:picMkLst>
            <pc:docMk/>
            <pc:sldMk cId="2233305279" sldId="257"/>
            <ac:picMk id="3076" creationId="{835342F4-0EB4-4EC8-953C-54B03D549160}"/>
          </ac:picMkLst>
        </pc:picChg>
        <pc:picChg chg="add del mod">
          <ac:chgData name="Сергей Лисицын" userId="350d66ea99d9826c" providerId="LiveId" clId="{EB160AC6-5DFE-4C36-94A2-43ECD438FDEA}" dt="2026-05-31T12:01:14.017" v="903" actId="21"/>
          <ac:picMkLst>
            <pc:docMk/>
            <pc:sldMk cId="2233305279" sldId="257"/>
            <ac:picMk id="3078" creationId="{E40EEF41-1C21-454D-9275-82CE0FC1F824}"/>
          </ac:picMkLst>
        </pc:picChg>
        <pc:picChg chg="add mod">
          <ac:chgData name="Сергей Лисицын" userId="350d66ea99d9826c" providerId="LiveId" clId="{EB160AC6-5DFE-4C36-94A2-43ECD438FDEA}" dt="2026-05-31T12:01:22.749" v="906" actId="1076"/>
          <ac:picMkLst>
            <pc:docMk/>
            <pc:sldMk cId="2233305279" sldId="257"/>
            <ac:picMk id="3080" creationId="{B6C419CF-C0E8-4026-96C1-880AA9DFB04A}"/>
          </ac:picMkLst>
        </pc:picChg>
      </pc:sldChg>
      <pc:sldChg chg="addSp delSp modSp new add del">
        <pc:chgData name="Сергей Лисицын" userId="350d66ea99d9826c" providerId="LiveId" clId="{EB160AC6-5DFE-4C36-94A2-43ECD438FDEA}" dt="2026-05-31T11:24:16.748" v="292" actId="2696"/>
        <pc:sldMkLst>
          <pc:docMk/>
          <pc:sldMk cId="258500587" sldId="258"/>
        </pc:sldMkLst>
        <pc:spChg chg="mod">
          <ac:chgData name="Сергей Лисицын" userId="350d66ea99d9826c" providerId="LiveId" clId="{EB160AC6-5DFE-4C36-94A2-43ECD438FDEA}" dt="2026-05-31T11:24:02.510" v="289" actId="1076"/>
          <ac:spMkLst>
            <pc:docMk/>
            <pc:sldMk cId="258500587" sldId="258"/>
            <ac:spMk id="2" creationId="{544AB265-4B64-4D25-B73E-7233BBA91107}"/>
          </ac:spMkLst>
        </pc:spChg>
        <pc:spChg chg="mod">
          <ac:chgData name="Сергей Лисицын" userId="350d66ea99d9826c" providerId="LiveId" clId="{EB160AC6-5DFE-4C36-94A2-43ECD438FDEA}" dt="2026-05-31T11:20:50.731" v="209" actId="14100"/>
          <ac:spMkLst>
            <pc:docMk/>
            <pc:sldMk cId="258500587" sldId="258"/>
            <ac:spMk id="3" creationId="{BF36D5F4-CEB2-4184-8357-90A2C5E36418}"/>
          </ac:spMkLst>
        </pc:spChg>
        <pc:graphicFrameChg chg="mod modGraphic">
          <ac:chgData name="Сергей Лисицын" userId="350d66ea99d9826c" providerId="LiveId" clId="{EB160AC6-5DFE-4C36-94A2-43ECD438FDEA}" dt="2026-05-31T11:23:02.961" v="283"/>
          <ac:graphicFrameMkLst>
            <pc:docMk/>
            <pc:sldMk cId="258500587" sldId="258"/>
            <ac:graphicFrameMk id="4" creationId="{B9C11F8C-E182-4D1E-9BB3-5D53A6CA509B}"/>
          </ac:graphicFrameMkLst>
        </pc:graphicFrameChg>
        <pc:graphicFrameChg chg="add del">
          <ac:chgData name="Сергей Лисицын" userId="350d66ea99d9826c" providerId="LiveId" clId="{EB160AC6-5DFE-4C36-94A2-43ECD438FDEA}" dt="2026-05-31T11:23:11.417" v="285"/>
          <ac:graphicFrameMkLst>
            <pc:docMk/>
            <pc:sldMk cId="258500587" sldId="258"/>
            <ac:graphicFrameMk id="5" creationId="{55C9212A-38D8-41DF-B1A3-2965BD7F3218}"/>
          </ac:graphicFrameMkLst>
        </pc:graphicFrameChg>
      </pc:sldChg>
      <pc:sldChg chg="addSp modSp new add">
        <pc:chgData name="Сергей Лисицын" userId="350d66ea99d9826c" providerId="LiveId" clId="{EB160AC6-5DFE-4C36-94A2-43ECD438FDEA}" dt="2026-05-31T12:13:24.347" v="1097" actId="1076"/>
        <pc:sldMkLst>
          <pc:docMk/>
          <pc:sldMk cId="4071315111" sldId="259"/>
        </pc:sldMkLst>
        <pc:spChg chg="mod">
          <ac:chgData name="Сергей Лисицын" userId="350d66ea99d9826c" providerId="LiveId" clId="{EB160AC6-5DFE-4C36-94A2-43ECD438FDEA}" dt="2026-05-31T11:24:13.506" v="291" actId="122"/>
          <ac:spMkLst>
            <pc:docMk/>
            <pc:sldMk cId="4071315111" sldId="259"/>
            <ac:spMk id="2" creationId="{2537A2CE-09A7-4292-9ED2-204C7D77F97F}"/>
          </ac:spMkLst>
        </pc:spChg>
        <pc:graphicFrameChg chg="mod modGraphic">
          <ac:chgData name="Сергей Лисицын" userId="350d66ea99d9826c" providerId="LiveId" clId="{EB160AC6-5DFE-4C36-94A2-43ECD438FDEA}" dt="2026-05-31T11:43:34.055" v="713" actId="20577"/>
          <ac:graphicFrameMkLst>
            <pc:docMk/>
            <pc:sldMk cId="4071315111" sldId="259"/>
            <ac:graphicFrameMk id="4" creationId="{D7935F2F-E089-4F8D-9634-7C457350CC32}"/>
          </ac:graphicFrameMkLst>
        </pc:graphicFrameChg>
        <pc:picChg chg="add mod">
          <ac:chgData name="Сергей Лисицын" userId="350d66ea99d9826c" providerId="LiveId" clId="{EB160AC6-5DFE-4C36-94A2-43ECD438FDEA}" dt="2026-05-31T12:13:24.347" v="1097" actId="1076"/>
          <ac:picMkLst>
            <pc:docMk/>
            <pc:sldMk cId="4071315111" sldId="259"/>
            <ac:picMk id="7170" creationId="{B7F84C8F-BFCD-4808-963B-E4EB7FDF29EE}"/>
          </ac:picMkLst>
        </pc:picChg>
      </pc:sldChg>
      <pc:sldChg chg="modSp new add">
        <pc:chgData name="Сергей Лисицын" userId="350d66ea99d9826c" providerId="LiveId" clId="{EB160AC6-5DFE-4C36-94A2-43ECD438FDEA}" dt="2026-05-31T12:05:57.017" v="1071" actId="14100"/>
        <pc:sldMkLst>
          <pc:docMk/>
          <pc:sldMk cId="502087561" sldId="260"/>
        </pc:sldMkLst>
        <pc:spChg chg="mod">
          <ac:chgData name="Сергей Лисицын" userId="350d66ea99d9826c" providerId="LiveId" clId="{EB160AC6-5DFE-4C36-94A2-43ECD438FDEA}" dt="2026-05-31T11:30:17.317" v="557" actId="122"/>
          <ac:spMkLst>
            <pc:docMk/>
            <pc:sldMk cId="502087561" sldId="260"/>
            <ac:spMk id="2" creationId="{975D28E4-66BE-47B0-90F1-3084A5C55F02}"/>
          </ac:spMkLst>
        </pc:spChg>
        <pc:spChg chg="mod">
          <ac:chgData name="Сергей Лисицын" userId="350d66ea99d9826c" providerId="LiveId" clId="{EB160AC6-5DFE-4C36-94A2-43ECD438FDEA}" dt="2026-05-31T12:05:57.017" v="1071" actId="14100"/>
          <ac:spMkLst>
            <pc:docMk/>
            <pc:sldMk cId="502087561" sldId="260"/>
            <ac:spMk id="3" creationId="{3FFB7FAF-D7D0-4591-940B-E316C01C50C2}"/>
          </ac:spMkLst>
        </pc:spChg>
      </pc:sldChg>
      <pc:sldChg chg="addSp delSp modSp new add">
        <pc:chgData name="Сергей Лисицын" userId="350d66ea99d9826c" providerId="LiveId" clId="{EB160AC6-5DFE-4C36-94A2-43ECD438FDEA}" dt="2026-05-31T12:09:08.175" v="1087" actId="1076"/>
        <pc:sldMkLst>
          <pc:docMk/>
          <pc:sldMk cId="565624235" sldId="261"/>
        </pc:sldMkLst>
        <pc:spChg chg="mod">
          <ac:chgData name="Сергей Лисицын" userId="350d66ea99d9826c" providerId="LiveId" clId="{EB160AC6-5DFE-4C36-94A2-43ECD438FDEA}" dt="2026-05-31T11:35:23.393" v="601" actId="122"/>
          <ac:spMkLst>
            <pc:docMk/>
            <pc:sldMk cId="565624235" sldId="261"/>
            <ac:spMk id="2" creationId="{46108331-2A60-4E84-834D-2BF2A5EBE130}"/>
          </ac:spMkLst>
        </pc:spChg>
        <pc:spChg chg="mod">
          <ac:chgData name="Сергей Лисицын" userId="350d66ea99d9826c" providerId="LiveId" clId="{EB160AC6-5DFE-4C36-94A2-43ECD438FDEA}" dt="2026-05-31T12:08:59.363" v="1085" actId="1076"/>
          <ac:spMkLst>
            <pc:docMk/>
            <pc:sldMk cId="565624235" sldId="261"/>
            <ac:spMk id="3" creationId="{094AFE75-4C95-47B9-B1CE-B030A3737AB3}"/>
          </ac:spMkLst>
        </pc:spChg>
        <pc:spChg chg="add del">
          <ac:chgData name="Сергей Лисицын" userId="350d66ea99d9826c" providerId="LiveId" clId="{EB160AC6-5DFE-4C36-94A2-43ECD438FDEA}" dt="2026-05-31T12:06:58.514" v="1073"/>
          <ac:spMkLst>
            <pc:docMk/>
            <pc:sldMk cId="565624235" sldId="261"/>
            <ac:spMk id="4" creationId="{8DEAD18B-2B32-4116-8322-24F5EA62CCB2}"/>
          </ac:spMkLst>
        </pc:spChg>
        <pc:spChg chg="add del">
          <ac:chgData name="Сергей Лисицын" userId="350d66ea99d9826c" providerId="LiveId" clId="{EB160AC6-5DFE-4C36-94A2-43ECD438FDEA}" dt="2026-05-31T12:07:07.367" v="1075"/>
          <ac:spMkLst>
            <pc:docMk/>
            <pc:sldMk cId="565624235" sldId="261"/>
            <ac:spMk id="5" creationId="{B5D46457-201F-4A89-95BE-4C4BB52F4DC8}"/>
          </ac:spMkLst>
        </pc:spChg>
        <pc:spChg chg="add del">
          <ac:chgData name="Сергей Лисицын" userId="350d66ea99d9826c" providerId="LiveId" clId="{EB160AC6-5DFE-4C36-94A2-43ECD438FDEA}" dt="2026-05-31T12:07:24.097" v="1077"/>
          <ac:spMkLst>
            <pc:docMk/>
            <pc:sldMk cId="565624235" sldId="261"/>
            <ac:spMk id="6" creationId="{ECE70524-F8C3-4284-AAAE-74FDDF33B8C5}"/>
          </ac:spMkLst>
        </pc:spChg>
        <pc:picChg chg="add mod">
          <ac:chgData name="Сергей Лисицын" userId="350d66ea99d9826c" providerId="LiveId" clId="{EB160AC6-5DFE-4C36-94A2-43ECD438FDEA}" dt="2026-05-31T12:09:08.175" v="1087" actId="1076"/>
          <ac:picMkLst>
            <pc:docMk/>
            <pc:sldMk cId="565624235" sldId="261"/>
            <ac:picMk id="4104" creationId="{90F4FFD3-189F-4641-A05B-14FFA1920D5F}"/>
          </ac:picMkLst>
        </pc:picChg>
      </pc:sldChg>
      <pc:sldChg chg="addSp delSp modSp new add">
        <pc:chgData name="Сергей Лисицын" userId="350d66ea99d9826c" providerId="LiveId" clId="{EB160AC6-5DFE-4C36-94A2-43ECD438FDEA}" dt="2026-05-31T12:10:35.115" v="1094" actId="1076"/>
        <pc:sldMkLst>
          <pc:docMk/>
          <pc:sldMk cId="3328451913" sldId="262"/>
        </pc:sldMkLst>
        <pc:spChg chg="mod">
          <ac:chgData name="Сергей Лисицын" userId="350d66ea99d9826c" providerId="LiveId" clId="{EB160AC6-5DFE-4C36-94A2-43ECD438FDEA}" dt="2026-05-31T11:45:39.484" v="725" actId="255"/>
          <ac:spMkLst>
            <pc:docMk/>
            <pc:sldMk cId="3328451913" sldId="262"/>
            <ac:spMk id="2" creationId="{5F4BB2A4-7AE5-41CE-9244-36EF9D8D6B78}"/>
          </ac:spMkLst>
        </pc:spChg>
        <pc:spChg chg="add del mod">
          <ac:chgData name="Сергей Лисицын" userId="350d66ea99d9826c" providerId="LiveId" clId="{EB160AC6-5DFE-4C36-94A2-43ECD438FDEA}" dt="2026-05-31T12:10:26.642" v="1090" actId="14100"/>
          <ac:spMkLst>
            <pc:docMk/>
            <pc:sldMk cId="3328451913" sldId="262"/>
            <ac:spMk id="3" creationId="{01531BB5-6362-46EF-BDEE-C44A96BB3D73}"/>
          </ac:spMkLst>
        </pc:spChg>
        <pc:graphicFrameChg chg="add del mod">
          <ac:chgData name="Сергей Лисицын" userId="350d66ea99d9826c" providerId="LiveId" clId="{EB160AC6-5DFE-4C36-94A2-43ECD438FDEA}" dt="2026-05-31T11:47:28.638" v="737" actId="12084"/>
          <ac:graphicFrameMkLst>
            <pc:docMk/>
            <pc:sldMk cId="3328451913" sldId="262"/>
            <ac:graphicFrameMk id="4" creationId="{3F8CEE0D-57EC-40CE-9B2B-CE2F2D6172D4}"/>
          </ac:graphicFrameMkLst>
        </pc:graphicFrameChg>
        <pc:picChg chg="add del mod">
          <ac:chgData name="Сергей Лисицын" userId="350d66ea99d9826c" providerId="LiveId" clId="{EB160AC6-5DFE-4C36-94A2-43ECD438FDEA}" dt="2026-05-31T12:10:27.228" v="1091"/>
          <ac:picMkLst>
            <pc:docMk/>
            <pc:sldMk cId="3328451913" sldId="262"/>
            <ac:picMk id="6146" creationId="{677F4748-9D67-4305-8F8C-510A406941C0}"/>
          </ac:picMkLst>
        </pc:picChg>
        <pc:picChg chg="add mod">
          <ac:chgData name="Сергей Лисицын" userId="350d66ea99d9826c" providerId="LiveId" clId="{EB160AC6-5DFE-4C36-94A2-43ECD438FDEA}" dt="2026-05-31T12:10:35.115" v="1094" actId="1076"/>
          <ac:picMkLst>
            <pc:docMk/>
            <pc:sldMk cId="3328451913" sldId="262"/>
            <ac:picMk id="6148" creationId="{8AC737EF-F1FD-476E-B634-6749FC54F7E3}"/>
          </ac:picMkLst>
        </pc:picChg>
      </pc:sldChg>
      <pc:sldChg chg="addSp delSp modSp new add">
        <pc:chgData name="Сергей Лисицын" userId="350d66ea99d9826c" providerId="LiveId" clId="{EB160AC6-5DFE-4C36-94A2-43ECD438FDEA}" dt="2026-05-31T12:17:16.337" v="1181" actId="122"/>
        <pc:sldMkLst>
          <pc:docMk/>
          <pc:sldMk cId="3755262155" sldId="263"/>
        </pc:sldMkLst>
        <pc:spChg chg="mod">
          <ac:chgData name="Сергей Лисицын" userId="350d66ea99d9826c" providerId="LiveId" clId="{EB160AC6-5DFE-4C36-94A2-43ECD438FDEA}" dt="2026-05-31T11:37:18.471" v="639" actId="122"/>
          <ac:spMkLst>
            <pc:docMk/>
            <pc:sldMk cId="3755262155" sldId="263"/>
            <ac:spMk id="2" creationId="{AC147D91-0631-4344-9F70-7F148A1993C9}"/>
          </ac:spMkLst>
        </pc:spChg>
        <pc:spChg chg="add del mod">
          <ac:chgData name="Сергей Лисицын" userId="350d66ea99d9826c" providerId="LiveId" clId="{EB160AC6-5DFE-4C36-94A2-43ECD438FDEA}" dt="2026-05-31T12:17:16.337" v="1181" actId="122"/>
          <ac:spMkLst>
            <pc:docMk/>
            <pc:sldMk cId="3755262155" sldId="263"/>
            <ac:spMk id="3" creationId="{38BE7450-FB89-4F21-B2AE-D2C6D9793AA5}"/>
          </ac:spMkLst>
        </pc:spChg>
        <pc:spChg chg="add del mod">
          <ac:chgData name="Сергей Лисицын" userId="350d66ea99d9826c" providerId="LiveId" clId="{EB160AC6-5DFE-4C36-94A2-43ECD438FDEA}" dt="2026-05-31T12:07:31.857" v="1079"/>
          <ac:spMkLst>
            <pc:docMk/>
            <pc:sldMk cId="3755262155" sldId="263"/>
            <ac:spMk id="4" creationId="{B2CCC4A4-69E4-4DCE-9196-34687A9159F6}"/>
          </ac:spMkLst>
        </pc:spChg>
        <pc:spChg chg="add del mod">
          <ac:chgData name="Сергей Лисицын" userId="350d66ea99d9826c" providerId="LiveId" clId="{EB160AC6-5DFE-4C36-94A2-43ECD438FDEA}" dt="2026-05-31T12:08:06.517" v="1081"/>
          <ac:spMkLst>
            <pc:docMk/>
            <pc:sldMk cId="3755262155" sldId="263"/>
            <ac:spMk id="5" creationId="{8CEEB1A1-AFFF-4311-B087-11B10F7C2F52}"/>
          </ac:spMkLst>
        </pc:spChg>
      </pc:sldChg>
      <pc:sldChg chg="addSp delSp modSp new add">
        <pc:chgData name="Сергей Лисицын" userId="350d66ea99d9826c" providerId="LiveId" clId="{EB160AC6-5DFE-4C36-94A2-43ECD438FDEA}" dt="2026-05-31T11:53:17.144" v="840" actId="14100"/>
        <pc:sldMkLst>
          <pc:docMk/>
          <pc:sldMk cId="1027372200" sldId="264"/>
        </pc:sldMkLst>
        <pc:spChg chg="mod">
          <ac:chgData name="Сергей Лисицын" userId="350d66ea99d9826c" providerId="LiveId" clId="{EB160AC6-5DFE-4C36-94A2-43ECD438FDEA}" dt="2026-05-31T11:50:54.047" v="837" actId="20577"/>
          <ac:spMkLst>
            <pc:docMk/>
            <pc:sldMk cId="1027372200" sldId="264"/>
            <ac:spMk id="2" creationId="{ACBE3EAB-85BD-4739-9652-DAC97A5B4A2D}"/>
          </ac:spMkLst>
        </pc:spChg>
        <pc:spChg chg="del mod">
          <ac:chgData name="Сергей Лисицын" userId="350d66ea99d9826c" providerId="LiveId" clId="{EB160AC6-5DFE-4C36-94A2-43ECD438FDEA}" dt="2026-05-31T11:53:12.271" v="838"/>
          <ac:spMkLst>
            <pc:docMk/>
            <pc:sldMk cId="1027372200" sldId="264"/>
            <ac:spMk id="3" creationId="{2A14BF09-0A94-4B68-9F5A-A56A0FB80577}"/>
          </ac:spMkLst>
        </pc:spChg>
        <pc:picChg chg="add mod">
          <ac:chgData name="Сергей Лисицын" userId="350d66ea99d9826c" providerId="LiveId" clId="{EB160AC6-5DFE-4C36-94A2-43ECD438FDEA}" dt="2026-05-31T11:53:17.144" v="840" actId="14100"/>
          <ac:picMkLst>
            <pc:docMk/>
            <pc:sldMk cId="1027372200" sldId="264"/>
            <ac:picMk id="1026" creationId="{2171836A-F6CD-46C6-A8FB-BAF2BC29E977}"/>
          </ac:picMkLst>
        </pc:picChg>
      </pc:sldChg>
      <pc:sldChg chg="addSp delSp modSp new add">
        <pc:chgData name="Сергей Лисицын" userId="350d66ea99d9826c" providerId="LiveId" clId="{EB160AC6-5DFE-4C36-94A2-43ECD438FDEA}" dt="2026-05-31T12:20:26.659" v="1203" actId="1076"/>
        <pc:sldMkLst>
          <pc:docMk/>
          <pc:sldMk cId="2187777424" sldId="265"/>
        </pc:sldMkLst>
        <pc:spChg chg="mod">
          <ac:chgData name="Сергей Лисицын" userId="350d66ea99d9826c" providerId="LiveId" clId="{EB160AC6-5DFE-4C36-94A2-43ECD438FDEA}" dt="2026-05-31T12:19:04.445" v="1197" actId="255"/>
          <ac:spMkLst>
            <pc:docMk/>
            <pc:sldMk cId="2187777424" sldId="265"/>
            <ac:spMk id="2" creationId="{72320EF4-5D26-4473-A110-0EFBE6CD443C}"/>
          </ac:spMkLst>
        </pc:spChg>
        <pc:spChg chg="del">
          <ac:chgData name="Сергей Лисицын" userId="350d66ea99d9826c" providerId="LiveId" clId="{EB160AC6-5DFE-4C36-94A2-43ECD438FDEA}" dt="2026-05-31T12:20:00.423" v="1198"/>
          <ac:spMkLst>
            <pc:docMk/>
            <pc:sldMk cId="2187777424" sldId="265"/>
            <ac:spMk id="3" creationId="{4244A162-D314-4F43-AEB6-F2D4C2EE8B13}"/>
          </ac:spMkLst>
        </pc:spChg>
        <pc:picChg chg="add mod">
          <ac:chgData name="Сергей Лисицын" userId="350d66ea99d9826c" providerId="LiveId" clId="{EB160AC6-5DFE-4C36-94A2-43ECD438FDEA}" dt="2026-05-31T12:20:26.659" v="1203" actId="1076"/>
          <ac:picMkLst>
            <pc:docMk/>
            <pc:sldMk cId="2187777424" sldId="265"/>
            <ac:picMk id="8194" creationId="{A292AD19-F630-40A9-A22D-7C7478291F4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007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28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4977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08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4852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692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874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370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52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9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851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788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58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569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838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6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5E167-07D2-4029-ABB4-87992D0B191B}" type="datetimeFigureOut">
              <a:rPr lang="ru-RU" smtClean="0"/>
              <a:t>31.05.2026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CA140C2-E205-4EFC-A75A-B43342A73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2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B6C4F8-77AA-4160-8074-678F1E1BBF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73EB19-320F-4B69-BAD3-52751C1AE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877" y="4220516"/>
            <a:ext cx="8736675" cy="1096899"/>
          </a:xfrm>
        </p:spPr>
        <p:txBody>
          <a:bodyPr>
            <a:noAutofit/>
          </a:bodyPr>
          <a:lstStyle/>
          <a:p>
            <a:endParaRPr lang="ru-RU" sz="2400" b="1" dirty="0"/>
          </a:p>
          <a:p>
            <a:endParaRPr lang="ru-RU" sz="2400" b="1" dirty="0"/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МБУДО «ДЮСШ» Волховского муниципального района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33552523-0472-4171-89C0-CD5CA8175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00718"/>
            <a:ext cx="3987538" cy="205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57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BF54D-9F87-42FD-B420-634BA68AF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31" y="609600"/>
            <a:ext cx="9275975" cy="13208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1 по 11 июня 2026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E4AB2F-28D1-4138-B9DD-84C5FC2D7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0837"/>
            <a:ext cx="8596668" cy="4410525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Профильная смена </a:t>
            </a:r>
          </a:p>
          <a:p>
            <a:pPr marL="0" indent="0" algn="ctr">
              <a:buNone/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«Юный футболист»</a:t>
            </a:r>
          </a:p>
          <a:p>
            <a:pPr lvl="1"/>
            <a:r>
              <a:rPr lang="ru-RU" sz="4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Профильная смена</a:t>
            </a:r>
          </a:p>
          <a:p>
            <a:pPr marL="0" indent="0" algn="ctr">
              <a:buNone/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«Юный дзюдоист»</a:t>
            </a:r>
          </a:p>
        </p:txBody>
      </p:sp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835342F4-0EB4-4EC8-953C-54B03D549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918" y="2139883"/>
            <a:ext cx="3840013" cy="210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>
            <a:extLst>
              <a:ext uri="{FF2B5EF4-FFF2-40B4-BE49-F238E27FC236}">
                <a16:creationId xmlns:a16="http://schemas.microsoft.com/office/drawing/2014/main" id="{B6C419CF-C0E8-4026-96C1-880AA9DFB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61" y="4733130"/>
            <a:ext cx="4045610" cy="200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305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5D28E4-66BE-47B0-90F1-3084A5C55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РУКОВОДСТВО ПРОФИЛЬНЫХ СМЕН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FB7FAF-D7D0-4591-940B-E316C01C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377" y="3054284"/>
            <a:ext cx="10633435" cy="2987077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НАЧАЛЬНИК- Сергей Андреевич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МЕДИЦИНСКИЙ РАБОТНИК- Елена Леонидовна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ТРЕНЕР-ПРЕПОДАВАТЕЛЬ – Николай Иванович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ТРЕНЕР- ПРЕПОДАВАТЕЛЬ- Игорь Владимирович</a:t>
            </a:r>
          </a:p>
        </p:txBody>
      </p:sp>
    </p:spTree>
    <p:extLst>
      <p:ext uri="{BB962C8B-B14F-4D97-AF65-F5344CB8AC3E}">
        <p14:creationId xmlns:p14="http://schemas.microsoft.com/office/powerpoint/2010/main" val="50208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7A2CE-09A7-4292-9ED2-204C7D77F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РЕЖИМ ДНЯ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7935F2F-E089-4F8D-9634-7C457350CC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97927"/>
              </p:ext>
            </p:extLst>
          </p:nvPr>
        </p:nvGraphicFramePr>
        <p:xfrm>
          <a:off x="677863" y="1640264"/>
          <a:ext cx="8596312" cy="422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753">
                  <a:extLst>
                    <a:ext uri="{9D8B030D-6E8A-4147-A177-3AD203B41FA5}">
                      <a16:colId xmlns:a16="http://schemas.microsoft.com/office/drawing/2014/main" val="1062206464"/>
                    </a:ext>
                  </a:extLst>
                </a:gridCol>
                <a:gridCol w="7228559">
                  <a:extLst>
                    <a:ext uri="{9D8B030D-6E8A-4147-A177-3AD203B41FA5}">
                      <a16:colId xmlns:a16="http://schemas.microsoft.com/office/drawing/2014/main" val="3516850241"/>
                    </a:ext>
                  </a:extLst>
                </a:gridCol>
              </a:tblGrid>
              <a:tr h="422872">
                <a:tc>
                  <a:txBody>
                    <a:bodyPr/>
                    <a:lstStyle/>
                    <a:p>
                      <a:r>
                        <a:rPr lang="ru-RU" dirty="0"/>
                        <a:t>ВРЕМЯ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МЕРОПРИЯТИЕ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7629"/>
                  </a:ext>
                </a:extLst>
              </a:tr>
              <a:tr h="42287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8.30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ПРИХОД В ДЮСШ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163639"/>
                  </a:ext>
                </a:extLst>
              </a:tr>
              <a:tr h="42287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8.40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УТРЕННЯЯ ГИМНАСТИКА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763186"/>
                  </a:ext>
                </a:extLst>
              </a:tr>
              <a:tr h="42287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9.15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ЗАВТРАК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603649"/>
                  </a:ext>
                </a:extLst>
              </a:tr>
              <a:tr h="42287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УТРЕННИЙ ДОСУГ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943173"/>
                  </a:ext>
                </a:extLst>
              </a:tr>
              <a:tr h="42287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11.00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УЧЕБНО-ТРЕНИРОВОЧНОЕ ЗАНЯТИЕ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3000"/>
                  </a:ext>
                </a:extLst>
              </a:tr>
              <a:tr h="42287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12.45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ДНЕВНОЙ ДОСУГ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557357"/>
                  </a:ext>
                </a:extLst>
              </a:tr>
              <a:tr h="42287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13.15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ОБЕД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334116"/>
                  </a:ext>
                </a:extLst>
              </a:tr>
              <a:tr h="42287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13.45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ПОДВЕДЕНИЕ ИТОГОВ ДНЯ. Минутки безопасности.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9861304"/>
                  </a:ext>
                </a:extLst>
              </a:tr>
              <a:tr h="42287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УХОД ДОМОЙ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367580"/>
                  </a:ext>
                </a:extLst>
              </a:tr>
            </a:tbl>
          </a:graphicData>
        </a:graphic>
      </p:graphicFrame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B7F84C8F-BFCD-4808-963B-E4EB7FDF2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02" y="4070317"/>
            <a:ext cx="2787683" cy="278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315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08331-2A60-4E84-834D-2BF2A5EBE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4AFE75-4C95-47B9-B1CE-B030A3737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00" y="1706251"/>
            <a:ext cx="10237510" cy="3844917"/>
          </a:xfrm>
        </p:spPr>
        <p:txBody>
          <a:bodyPr/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Дорожно-транспортный травматизм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Противопожарная безопасность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 Техника безопасности при проведении спортивно-массовых мероприятий и на учебно-тренировочных занятиях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Действия при чрезвычайных ситуациях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104" name="Picture 8" descr="Picture background">
            <a:extLst>
              <a:ext uri="{FF2B5EF4-FFF2-40B4-BE49-F238E27FC236}">
                <a16:creationId xmlns:a16="http://schemas.microsoft.com/office/drawing/2014/main" id="{90F4FFD3-189F-4641-A05B-14FFA1920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720" y="3843778"/>
            <a:ext cx="3930979" cy="294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624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BB2A4-7AE5-41CE-9244-36EF9D8D6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2655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ПОВЕДЕНИЯ -</a:t>
            </a:r>
            <a:b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обеспечение безопасности, </a:t>
            </a:r>
            <a:br>
              <a:rPr lang="ru-RU" dirty="0"/>
            </a:br>
            <a:r>
              <a:rPr lang="ru-RU" dirty="0"/>
              <a:t>порядка и комфортного пребывания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531BB5-6362-46EF-BDEE-C44A96BB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22" y="2969442"/>
            <a:ext cx="11011904" cy="417607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Соблюдение режима дня и санитарно-гигиенических норм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Уважение к другим людям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Соблюдение правил безопасности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Нахождение в ДЮСШ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Бережное отношение к имуществу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Запрет на определённые действия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148" name="Picture 4" descr="Picture background">
            <a:extLst>
              <a:ext uri="{FF2B5EF4-FFF2-40B4-BE49-F238E27FC236}">
                <a16:creationId xmlns:a16="http://schemas.microsoft.com/office/drawing/2014/main" id="{8AC737EF-F1FD-476E-B634-6749FC54F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443" y="5057479"/>
            <a:ext cx="4185501" cy="163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451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47D91-0631-4344-9F70-7F148A199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BE7450-FB89-4F21-B2AE-D2C6D9793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chemeClr val="accent2">
                    <a:lumMod val="50000"/>
                  </a:schemeClr>
                </a:solidFill>
              </a:rPr>
              <a:t>01 июня 2026 года</a:t>
            </a:r>
          </a:p>
          <a:p>
            <a:pPr marL="0" indent="0">
              <a:buNone/>
            </a:pPr>
            <a:r>
              <a:rPr lang="ru-RU" sz="5400" dirty="0">
                <a:solidFill>
                  <a:schemeClr val="accent2">
                    <a:lumMod val="50000"/>
                  </a:schemeClr>
                </a:solidFill>
              </a:rPr>
              <a:t>входной медосмотр</a:t>
            </a:r>
          </a:p>
          <a:p>
            <a:r>
              <a:rPr lang="ru-RU" sz="5400" dirty="0">
                <a:solidFill>
                  <a:schemeClr val="accent2">
                    <a:lumMod val="50000"/>
                  </a:schemeClr>
                </a:solidFill>
              </a:rPr>
              <a:t>11 июня 2026 года</a:t>
            </a:r>
          </a:p>
          <a:p>
            <a:pPr marL="0" indent="0">
              <a:buNone/>
            </a:pPr>
            <a:r>
              <a:rPr lang="ru-RU" sz="5400" dirty="0">
                <a:solidFill>
                  <a:schemeClr val="accent2">
                    <a:lumMod val="50000"/>
                  </a:schemeClr>
                </a:solidFill>
              </a:rPr>
              <a:t>итоговый медосмотр</a:t>
            </a:r>
          </a:p>
        </p:txBody>
      </p:sp>
    </p:spTree>
    <p:extLst>
      <p:ext uri="{BB962C8B-B14F-4D97-AF65-F5344CB8AC3E}">
        <p14:creationId xmlns:p14="http://schemas.microsoft.com/office/powerpoint/2010/main" val="3755262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320EF4-5D26-4473-A110-0EFBE6CD4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ЗНАКОМСТВО</a:t>
            </a:r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A292AD19-F630-40A9-A22D-7C7478291F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144" y="1456442"/>
            <a:ext cx="5665509" cy="566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777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E3EAB-85BD-4739-9652-DAC97A5B4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ЛЕТО 2026 НАЧАЛОСЬ!!!!!!!!!!!!!!!!!!!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2171836A-F6CD-46C6-A8FB-BAF2BC29E9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69" y="2323091"/>
            <a:ext cx="5578401" cy="371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37220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</TotalTime>
  <Words>147</Words>
  <Application>Microsoft Office PowerPoint</Application>
  <PresentationFormat>Широкоэкранный</PresentationFormat>
  <Paragraphs>54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Аспект</vt:lpstr>
      <vt:lpstr>    ЛЕТО</vt:lpstr>
      <vt:lpstr>с 1 по 11 июня 2026 года</vt:lpstr>
      <vt:lpstr>РУКОВОДСТВО ПРОФИЛЬНЫХ СМЕН</vt:lpstr>
      <vt:lpstr>РЕЖИМ ДНЯ</vt:lpstr>
      <vt:lpstr>БЕЗОПАСНОСТЬ</vt:lpstr>
      <vt:lpstr>ПРАВИЛА ПОВЕДЕНИЯ -  обеспечение безопасности,  порядка и комфортного пребывания</vt:lpstr>
      <vt:lpstr>МЕДИЦИНА</vt:lpstr>
      <vt:lpstr>ЗНАКОМСТВО</vt:lpstr>
      <vt:lpstr>ЛЕТО 2026 НАЧАЛОСЬ!!!!!!!!!!!!!!!!!!!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ЛЕТО 2026</dc:title>
  <dc:creator>Сергей Лисицын</dc:creator>
  <cp:lastModifiedBy>Сергей Лисицын</cp:lastModifiedBy>
  <cp:revision>5</cp:revision>
  <dcterms:created xsi:type="dcterms:W3CDTF">2026-05-31T11:14:51Z</dcterms:created>
  <dcterms:modified xsi:type="dcterms:W3CDTF">2026-05-31T12:22:44Z</dcterms:modified>
</cp:coreProperties>
</file>